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1" r:id="rId3"/>
    <p:sldId id="260" r:id="rId4"/>
    <p:sldId id="262" r:id="rId5"/>
    <p:sldId id="263" r:id="rId6"/>
    <p:sldId id="264" r:id="rId7"/>
    <p:sldId id="266" r:id="rId8"/>
    <p:sldId id="265" r:id="rId9"/>
    <p:sldId id="26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08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9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82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8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90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5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66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3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2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6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2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8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8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playlist?list=PL_BZl7YDmbVMzn8j-A476Tu5C1NyeRfqG" TargetMode="External"/><Relationship Id="rId3" Type="http://schemas.openxmlformats.org/officeDocument/2006/relationships/slide" Target="slide2.xml"/><Relationship Id="rId7" Type="http://schemas.openxmlformats.org/officeDocument/2006/relationships/hyperlink" Target="https://littlecoffeefox.com/plan-projects-creative-bullet-journal/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fm15cmYU0IM?feature=oembed" TargetMode="External"/><Relationship Id="rId6" Type="http://schemas.openxmlformats.org/officeDocument/2006/relationships/image" Target="../media/image25.jpeg"/><Relationship Id="rId11" Type="http://schemas.openxmlformats.org/officeDocument/2006/relationships/hyperlink" Target="https://www.youtube.com/watch?v=fm15cmYU0IM&amp;t=27s" TargetMode="External"/><Relationship Id="rId5" Type="http://schemas.openxmlformats.org/officeDocument/2006/relationships/image" Target="../media/image6.svg"/><Relationship Id="rId10" Type="http://schemas.openxmlformats.org/officeDocument/2006/relationships/hyperlink" Target="https://bulletjournal.com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www.youtube.com/channel/UCt3B6rUXb__X2eMyY7jzgI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4.svg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image" Target="../media/image3.png"/><Relationship Id="rId17" Type="http://schemas.openxmlformats.org/officeDocument/2006/relationships/image" Target="../media/image8.svg"/><Relationship Id="rId2" Type="http://schemas.openxmlformats.org/officeDocument/2006/relationships/slide" Target="slide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11" Type="http://schemas.openxmlformats.org/officeDocument/2006/relationships/image" Target="../media/image2.svg"/><Relationship Id="rId5" Type="http://schemas.openxmlformats.org/officeDocument/2006/relationships/slide" Target="slide6.xml"/><Relationship Id="rId15" Type="http://schemas.openxmlformats.org/officeDocument/2006/relationships/image" Target="../media/image6.svg"/><Relationship Id="rId10" Type="http://schemas.openxmlformats.org/officeDocument/2006/relationships/image" Target="../media/image1.png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11" Type="http://schemas.openxmlformats.org/officeDocument/2006/relationships/slide" Target="slide2.xml"/><Relationship Id="rId5" Type="http://schemas.openxmlformats.org/officeDocument/2006/relationships/slide" Target="slide5.xml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9.xml"/><Relationship Id="rId7" Type="http://schemas.openxmlformats.org/officeDocument/2006/relationships/image" Target="../media/image4.sv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svg"/><Relationship Id="rId5" Type="http://schemas.openxmlformats.org/officeDocument/2006/relationships/slide" Target="slide10.xml"/><Relationship Id="rId10" Type="http://schemas.openxmlformats.org/officeDocument/2006/relationships/image" Target="../media/image5.png"/><Relationship Id="rId4" Type="http://schemas.openxmlformats.org/officeDocument/2006/relationships/slide" Target="slide2.xml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9.png"/><Relationship Id="rId7" Type="http://schemas.openxmlformats.org/officeDocument/2006/relationships/hyperlink" Target="https://sakuraofamerica.com/pen-archival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hyperlink" Target="https://bulletjournal.com/products/notebook" TargetMode="External"/><Relationship Id="rId10" Type="http://schemas.openxmlformats.org/officeDocument/2006/relationships/image" Target="../media/image23.jpg"/><Relationship Id="rId4" Type="http://schemas.openxmlformats.org/officeDocument/2006/relationships/image" Target="../media/image20.svg"/><Relationship Id="rId9" Type="http://schemas.openxmlformats.org/officeDocument/2006/relationships/hyperlink" Target="https://shop.crayola.com/color-and-draw/50-ct-colored-pencils-long-6840500027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nasMrmSumBU?feature=oembed" TargetMode="External"/><Relationship Id="rId6" Type="http://schemas.openxmlformats.org/officeDocument/2006/relationships/hyperlink" Target="https://www.youtube.com/watch?v=nasMrmSumBU&amp;t=2s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2FD7-76EF-4EBF-8807-5A08A9C8E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6277" y="2061838"/>
            <a:ext cx="6959446" cy="1662475"/>
          </a:xfrm>
        </p:spPr>
        <p:txBody>
          <a:bodyPr>
            <a:normAutofit/>
          </a:bodyPr>
          <a:lstStyle/>
          <a:p>
            <a:r>
              <a:rPr lang="tr-TR" sz="7200" dirty="0" err="1">
                <a:solidFill>
                  <a:schemeClr val="tx1"/>
                </a:solidFill>
                <a:latin typeface="+mn-lt"/>
                <a:cs typeface="Calibri Light"/>
              </a:rPr>
              <a:t>Going</a:t>
            </a:r>
            <a:r>
              <a:rPr lang="tr-TR" sz="7200" dirty="0">
                <a:solidFill>
                  <a:schemeClr val="tx1"/>
                </a:solidFill>
                <a:latin typeface="+mn-lt"/>
                <a:cs typeface="Calibri Light"/>
              </a:rPr>
              <a:t> Analog</a:t>
            </a:r>
            <a:endParaRPr lang="tr-TR" sz="7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8D8C1-1062-49B2-BB56-D9F8E5DA6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8938" y="3783690"/>
            <a:ext cx="5414125" cy="1196717"/>
          </a:xfrm>
        </p:spPr>
        <p:txBody>
          <a:bodyPr vert="horz" lIns="91440" tIns="0" rIns="91440" bIns="45720" rtlCol="0" anchor="t">
            <a:normAutofit/>
          </a:bodyPr>
          <a:lstStyle/>
          <a:p>
            <a:r>
              <a:rPr lang="tr-TR" sz="2000" dirty="0"/>
              <a:t>Sarah Rulon</a:t>
            </a:r>
          </a:p>
        </p:txBody>
      </p:sp>
    </p:spTree>
    <p:extLst>
      <p:ext uri="{BB962C8B-B14F-4D97-AF65-F5344CB8AC3E}">
        <p14:creationId xmlns:p14="http://schemas.microsoft.com/office/powerpoint/2010/main" val="4262868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20A234D-B9A4-4358-82C4-55B27FDC0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6AD3151-F96E-4F8D-9B74-990ABE183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3504A37-677D-4553-961E-C8504E1AD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A9F12C-7B47-41B8-9DF3-74E2A725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B64BA4D-764E-43AA-B546-158AAB0F2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13AB19E-C06F-42CE-8C07-8BCE182DA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57D2BFA-CF18-4381-89A7-ED3624346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4C422A6-48B9-4629-8FEF-0AA2FCF8A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4431652-9C96-4555-8585-20ACDFB21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BA82E172-9439-4927-ABE2-364FD3AA9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137DE69-451C-4993-8AF3-1DDDD1751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30B95C1-206E-4B3D-85F7-10E2EE73C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3D23E2F8-938B-4A52-B35F-94F1331E9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A7371A20-A9C7-40DA-BE71-2D23D3F8F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AD5A9C0B-2DF6-47B7-B7F4-DC52B4665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A3FFED2-A833-473E-869C-C67C78EF1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D3136B0-EC59-42D1-AED9-1E7B23AE0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516A793C-A2AA-409E-9AFD-31EBC9918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91A9330-6EF3-4068-9E05-EFD9E5814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363F339A-2F0F-497A-9A97-6E1D4A38A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F14AA4-98BB-49F7-8A26-B9611695C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69B412D-486A-40AE-AD13-012CFC18C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05FE3073-1BF6-4D01-B519-329470617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144938A-7410-4F44-8642-3F1272DED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FFCF8C-B633-4579-8A7D-9B143DEB0125}"/>
              </a:ext>
            </a:extLst>
          </p:cNvPr>
          <p:cNvSpPr/>
          <p:nvPr/>
        </p:nvSpPr>
        <p:spPr>
          <a:xfrm>
            <a:off x="11073441" y="146649"/>
            <a:ext cx="971909" cy="5693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 action="ppaction://hlinksldjump"/>
              </a:rPr>
              <a:t>Home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0960513-FB2C-48EA-91C8-25AE9AF401F5}"/>
              </a:ext>
            </a:extLst>
          </p:cNvPr>
          <p:cNvSpPr/>
          <p:nvPr/>
        </p:nvSpPr>
        <p:spPr>
          <a:xfrm>
            <a:off x="1146330" y="298779"/>
            <a:ext cx="7154173" cy="125945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Welcome to the Community</a:t>
            </a:r>
          </a:p>
        </p:txBody>
      </p:sp>
      <p:pic>
        <p:nvPicPr>
          <p:cNvPr id="4" name="Graphic 4" descr="Team">
            <a:extLst>
              <a:ext uri="{FF2B5EF4-FFF2-40B4-BE49-F238E27FC236}">
                <a16:creationId xmlns:a16="http://schemas.microsoft.com/office/drawing/2014/main" id="{64A92471-2BA0-41EF-8311-20184B227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6913" y="527648"/>
            <a:ext cx="756250" cy="756250"/>
          </a:xfrm>
          <a:prstGeom prst="rect">
            <a:avLst/>
          </a:prstGeom>
        </p:spPr>
      </p:pic>
      <p:pic>
        <p:nvPicPr>
          <p:cNvPr id="56" name="Graphic 4" descr="Team">
            <a:extLst>
              <a:ext uri="{FF2B5EF4-FFF2-40B4-BE49-F238E27FC236}">
                <a16:creationId xmlns:a16="http://schemas.microsoft.com/office/drawing/2014/main" id="{89A2F854-9572-4B67-911D-2FDE0EE8A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3365" y="527647"/>
            <a:ext cx="756250" cy="756250"/>
          </a:xfrm>
          <a:prstGeom prst="rect">
            <a:avLst/>
          </a:prstGeom>
        </p:spPr>
      </p:pic>
      <p:pic>
        <p:nvPicPr>
          <p:cNvPr id="6" name="Picture 6">
            <a:hlinkClick r:id="" action="ppaction://media"/>
            <a:extLst>
              <a:ext uri="{FF2B5EF4-FFF2-40B4-BE49-F238E27FC236}">
                <a16:creationId xmlns:a16="http://schemas.microsoft.com/office/drawing/2014/main" id="{62723B37-B270-4974-BFB3-56424BFE54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393892" y="1907456"/>
            <a:ext cx="6800490" cy="382258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2D9DDAC-A558-44F4-AE0F-F36D6D7615C6}"/>
              </a:ext>
            </a:extLst>
          </p:cNvPr>
          <p:cNvSpPr txBox="1"/>
          <p:nvPr/>
        </p:nvSpPr>
        <p:spPr>
          <a:xfrm>
            <a:off x="8678174" y="5062267"/>
            <a:ext cx="209621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7"/>
              </a:rPr>
              <a:t>Little Coffee Fox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7265BC-2ABB-4B3B-8BEC-0A98C553940F}"/>
              </a:ext>
            </a:extLst>
          </p:cNvPr>
          <p:cNvSpPr txBox="1"/>
          <p:nvPr/>
        </p:nvSpPr>
        <p:spPr>
          <a:xfrm>
            <a:off x="8678173" y="4271513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8"/>
              </a:rPr>
              <a:t>BuzzFeed Nifty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E1D987-BBB0-4396-ACDC-AAFFE315EB90}"/>
              </a:ext>
            </a:extLst>
          </p:cNvPr>
          <p:cNvSpPr txBox="1"/>
          <p:nvPr/>
        </p:nvSpPr>
        <p:spPr>
          <a:xfrm>
            <a:off x="8678173" y="342324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9"/>
              </a:rPr>
              <a:t>Bullet Journal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A0C75-C7EE-4F6A-AE48-C881C123E653}"/>
              </a:ext>
            </a:extLst>
          </p:cNvPr>
          <p:cNvSpPr txBox="1"/>
          <p:nvPr/>
        </p:nvSpPr>
        <p:spPr>
          <a:xfrm>
            <a:off x="8678173" y="2632494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10"/>
              </a:rPr>
              <a:t>Bulletjournal.com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0B832C9-0E54-459E-922E-37A65EF2428B}"/>
              </a:ext>
            </a:extLst>
          </p:cNvPr>
          <p:cNvSpPr txBox="1"/>
          <p:nvPr/>
        </p:nvSpPr>
        <p:spPr>
          <a:xfrm>
            <a:off x="8678173" y="1899248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Good places to start: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7623B01-A94F-474A-8162-1F644C8C884C}"/>
              </a:ext>
            </a:extLst>
          </p:cNvPr>
          <p:cNvSpPr txBox="1"/>
          <p:nvPr/>
        </p:nvSpPr>
        <p:spPr>
          <a:xfrm>
            <a:off x="2963704" y="5860735"/>
            <a:ext cx="3335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Video credit to: </a:t>
            </a:r>
            <a:r>
              <a:rPr lang="en-US" dirty="0">
                <a:hlinkClick r:id="rId11"/>
              </a:rPr>
              <a:t>Bullet Journal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42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20A234D-B9A4-4358-82C4-55B27FDC0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6AD3151-F96E-4F8D-9B74-990ABE183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3504A37-677D-4553-961E-C8504E1AD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A9F12C-7B47-41B8-9DF3-74E2A725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B64BA4D-764E-43AA-B546-158AAB0F2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13AB19E-C06F-42CE-8C07-8BCE182DA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57D2BFA-CF18-4381-89A7-ED3624346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4C422A6-48B9-4629-8FEF-0AA2FCF8A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4431652-9C96-4555-8585-20ACDFB21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BA82E172-9439-4927-ABE2-364FD3AA9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137DE69-451C-4993-8AF3-1DDDD1751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30B95C1-206E-4B3D-85F7-10E2EE73C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3D23E2F8-938B-4A52-B35F-94F1331E9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A7371A20-A9C7-40DA-BE71-2D23D3F8F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AD5A9C0B-2DF6-47B7-B7F4-DC52B4665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A3FFED2-A833-473E-869C-C67C78EF1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D3136B0-EC59-42D1-AED9-1E7B23AE0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516A793C-A2AA-409E-9AFD-31EBC9918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91A9330-6EF3-4068-9E05-EFD9E5814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363F339A-2F0F-497A-9A97-6E1D4A38A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F14AA4-98BB-49F7-8A26-B9611695C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69B412D-486A-40AE-AD13-012CFC18C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05FE3073-1BF6-4D01-B519-329470617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144938A-7410-4F44-8642-3F1272DED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0BBC162-8FDB-4DAA-9C0F-23FC85E6C000}"/>
              </a:ext>
            </a:extLst>
          </p:cNvPr>
          <p:cNvSpPr/>
          <p:nvPr/>
        </p:nvSpPr>
        <p:spPr>
          <a:xfrm>
            <a:off x="579316" y="1329253"/>
            <a:ext cx="5354223" cy="52831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cs typeface="Apple Chancery" panose="03020702040506060504" pitchFamily="66" charset="-79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Introduction to </a:t>
            </a:r>
          </a:p>
          <a:p>
            <a:r>
              <a:rPr lang="en-US" sz="2000" dirty="0">
                <a:solidFill>
                  <a:schemeClr val="tx1"/>
                </a:solidFill>
                <a:cs typeface="Apple Chancery" panose="03020702040506060504" pitchFamily="66" charset="-79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Bullet Journaling:</a:t>
            </a:r>
            <a:endParaRPr lang="en-US" sz="2000" dirty="0">
              <a:solidFill>
                <a:schemeClr val="tx1"/>
              </a:solidFill>
              <a:cs typeface="Apple Chancery" panose="03020702040506060504" pitchFamily="66" charset="-79"/>
            </a:endParaRP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cs typeface="Apple Chancery" panose="03020702040506060504" pitchFamily="66" charset="-79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journaling aspect</a:t>
            </a:r>
            <a:endParaRPr lang="en-US" sz="2000" dirty="0">
              <a:solidFill>
                <a:schemeClr val="tx1"/>
              </a:solidFill>
              <a:cs typeface="Apple Chancery" panose="03020702040506060504" pitchFamily="66" charset="-79"/>
            </a:endParaRP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cs typeface="Apple Chancery" panose="03020702040506060504" pitchFamily="66" charset="-79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planning aspect</a:t>
            </a:r>
            <a:endParaRPr lang="en-US" sz="2000" dirty="0">
              <a:solidFill>
                <a:schemeClr val="tx1"/>
              </a:solidFill>
              <a:cs typeface="Apple Chancery" panose="03020702040506060504" pitchFamily="66" charset="-79"/>
            </a:endParaRP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cs typeface="Apple Chancery" panose="03020702040506060504" pitchFamily="66" charset="-79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tracking aspect</a:t>
            </a:r>
            <a:endParaRPr lang="en-US" sz="2000" dirty="0">
              <a:solidFill>
                <a:schemeClr val="tx1"/>
              </a:solidFill>
              <a:cs typeface="Apple Chancery" panose="03020702040506060504" pitchFamily="66" charset="-79"/>
            </a:endParaRPr>
          </a:p>
          <a:p>
            <a:pPr>
              <a:lnSpc>
                <a:spcPct val="300000"/>
              </a:lnSpc>
            </a:pPr>
            <a:endParaRPr lang="en-US" sz="2000" dirty="0">
              <a:solidFill>
                <a:schemeClr val="tx1"/>
              </a:solidFill>
              <a:cs typeface="Apple Chancery" panose="03020702040506060504" pitchFamily="66" charset="-79"/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2D8314F0-AF76-47C6-BB44-13F06A96B8CA}"/>
              </a:ext>
            </a:extLst>
          </p:cNvPr>
          <p:cNvSpPr/>
          <p:nvPr/>
        </p:nvSpPr>
        <p:spPr>
          <a:xfrm>
            <a:off x="6388065" y="1350347"/>
            <a:ext cx="5310331" cy="52409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Make One </a:t>
            </a:r>
          </a:p>
          <a:p>
            <a:r>
              <a:rPr lang="en-US" sz="2000" dirty="0">
                <a:solidFill>
                  <a:schemeClr val="tx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Yourself: 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Supplies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Examples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C920D161-444A-4419-858C-111A5A7F59C7}"/>
              </a:ext>
            </a:extLst>
          </p:cNvPr>
          <p:cNvSpPr/>
          <p:nvPr/>
        </p:nvSpPr>
        <p:spPr>
          <a:xfrm>
            <a:off x="508526" y="273687"/>
            <a:ext cx="11225213" cy="8712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Home Page</a:t>
            </a:r>
          </a:p>
        </p:txBody>
      </p:sp>
      <p:pic>
        <p:nvPicPr>
          <p:cNvPr id="57" name="Graphic 121" descr="Pencil">
            <a:extLst>
              <a:ext uri="{FF2B5EF4-FFF2-40B4-BE49-F238E27FC236}">
                <a16:creationId xmlns:a16="http://schemas.microsoft.com/office/drawing/2014/main" id="{92F45665-2A2E-0543-AD7A-7008026F8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102064">
            <a:off x="8934714" y="2028746"/>
            <a:ext cx="1883650" cy="1883650"/>
          </a:xfrm>
          <a:prstGeom prst="rect">
            <a:avLst/>
          </a:prstGeom>
        </p:spPr>
      </p:pic>
      <p:pic>
        <p:nvPicPr>
          <p:cNvPr id="58" name="Graphic 32" descr="Open Book">
            <a:extLst>
              <a:ext uri="{FF2B5EF4-FFF2-40B4-BE49-F238E27FC236}">
                <a16:creationId xmlns:a16="http://schemas.microsoft.com/office/drawing/2014/main" id="{B842A8C6-2D39-C147-9C2E-C7B3E0B2E9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748356">
            <a:off x="3464362" y="4204216"/>
            <a:ext cx="2270650" cy="2270650"/>
          </a:xfrm>
          <a:prstGeom prst="rect">
            <a:avLst/>
          </a:prstGeom>
        </p:spPr>
      </p:pic>
      <p:pic>
        <p:nvPicPr>
          <p:cNvPr id="61" name="Graphic 4" descr="Team">
            <a:extLst>
              <a:ext uri="{FF2B5EF4-FFF2-40B4-BE49-F238E27FC236}">
                <a16:creationId xmlns:a16="http://schemas.microsoft.com/office/drawing/2014/main" id="{EE68F837-5BC7-F141-9A16-FD4A05852C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84443" y="4523773"/>
            <a:ext cx="2042405" cy="2042405"/>
          </a:xfrm>
          <a:prstGeom prst="rect">
            <a:avLst/>
          </a:prstGeom>
        </p:spPr>
      </p:pic>
      <p:pic>
        <p:nvPicPr>
          <p:cNvPr id="63" name="Graphic 127" descr="Checklist">
            <a:extLst>
              <a:ext uri="{FF2B5EF4-FFF2-40B4-BE49-F238E27FC236}">
                <a16:creationId xmlns:a16="http://schemas.microsoft.com/office/drawing/2014/main" id="{7EF78228-94E3-0A44-96F3-EB8C5A3764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-540000">
            <a:off x="3866249" y="2098832"/>
            <a:ext cx="1670925" cy="167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7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20A234D-B9A4-4358-82C4-55B27FDC0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6AD3151-F96E-4F8D-9B74-990ABE183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3504A37-677D-4553-961E-C8504E1AD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A9F12C-7B47-41B8-9DF3-74E2A725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B64BA4D-764E-43AA-B546-158AAB0F2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13AB19E-C06F-42CE-8C07-8BCE182DA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57D2BFA-CF18-4381-89A7-ED3624346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4C422A6-48B9-4629-8FEF-0AA2FCF8A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4431652-9C96-4555-8585-20ACDFB21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BA82E172-9439-4927-ABE2-364FD3AA9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137DE69-451C-4993-8AF3-1DDDD1751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30B95C1-206E-4B3D-85F7-10E2EE73C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3D23E2F8-938B-4A52-B35F-94F1331E9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A7371A20-A9C7-40DA-BE71-2D23D3F8F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AD5A9C0B-2DF6-47B7-B7F4-DC52B4665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A3FFED2-A833-473E-869C-C67C78EF1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D3136B0-EC59-42D1-AED9-1E7B23AE0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516A793C-A2AA-409E-9AFD-31EBC9918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91A9330-6EF3-4068-9E05-EFD9E5814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363F339A-2F0F-497A-9A97-6E1D4A38A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F14AA4-98BB-49F7-8A26-B9611695C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69B412D-486A-40AE-AD13-012CFC18C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05FE3073-1BF6-4D01-B519-329470617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144938A-7410-4F44-8642-3F1272DED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F8293694-44CF-424A-B4AE-3DA2FF8A350B}"/>
              </a:ext>
            </a:extLst>
          </p:cNvPr>
          <p:cNvSpPr/>
          <p:nvPr/>
        </p:nvSpPr>
        <p:spPr>
          <a:xfrm>
            <a:off x="2691442" y="966158"/>
            <a:ext cx="6147758" cy="4767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86B7F-B606-4582-B9A0-A481B3307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9487" y="2188168"/>
            <a:ext cx="4547711" cy="1228171"/>
          </a:xfrm>
        </p:spPr>
        <p:txBody>
          <a:bodyPr vert="horz" lIns="91440" tIns="0" rIns="91440" bIns="45720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</a:rPr>
              <a:t>Bullet Journals: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What are they good for?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D8DF7D6F-EA0A-4887-B6E7-726F64430489}"/>
              </a:ext>
            </a:extLst>
          </p:cNvPr>
          <p:cNvSpPr/>
          <p:nvPr/>
        </p:nvSpPr>
        <p:spPr>
          <a:xfrm>
            <a:off x="1584386" y="3597215"/>
            <a:ext cx="2912852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Journaling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</p:txBody>
      </p:sp>
      <p:pic>
        <p:nvPicPr>
          <p:cNvPr id="121" name="Graphic 121" descr="Pencil">
            <a:extLst>
              <a:ext uri="{FF2B5EF4-FFF2-40B4-BE49-F238E27FC236}">
                <a16:creationId xmlns:a16="http://schemas.microsoft.com/office/drawing/2014/main" id="{B1F1E877-7622-41BB-9680-5C1075B34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4384" y="3604404"/>
            <a:ext cx="914400" cy="914400"/>
          </a:xfrm>
          <a:prstGeom prst="rect">
            <a:avLst/>
          </a:prstGeom>
        </p:spPr>
      </p:pic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F8B08A38-7EAA-43CB-A2CD-FEA6CF89BE4A}"/>
              </a:ext>
            </a:extLst>
          </p:cNvPr>
          <p:cNvSpPr/>
          <p:nvPr/>
        </p:nvSpPr>
        <p:spPr>
          <a:xfrm>
            <a:off x="5552537" y="5063705"/>
            <a:ext cx="2912852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Planning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0D9C099D-5208-4E7F-87F0-1F9F50622CE7}"/>
              </a:ext>
            </a:extLst>
          </p:cNvPr>
          <p:cNvSpPr/>
          <p:nvPr/>
        </p:nvSpPr>
        <p:spPr>
          <a:xfrm>
            <a:off x="7608499" y="3295290"/>
            <a:ext cx="3617342" cy="10294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Keeping Track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</p:txBody>
      </p:sp>
      <p:pic>
        <p:nvPicPr>
          <p:cNvPr id="125" name="Graphic 125" descr="Daily Calendar">
            <a:extLst>
              <a:ext uri="{FF2B5EF4-FFF2-40B4-BE49-F238E27FC236}">
                <a16:creationId xmlns:a16="http://schemas.microsoft.com/office/drawing/2014/main" id="{D9611FC3-12F0-46EF-8E2D-56FEF2EB2C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68196" y="5070895"/>
            <a:ext cx="914400" cy="914400"/>
          </a:xfrm>
          <a:prstGeom prst="rect">
            <a:avLst/>
          </a:prstGeom>
        </p:spPr>
      </p:pic>
      <p:pic>
        <p:nvPicPr>
          <p:cNvPr id="127" name="Graphic 127" descr="Checklist">
            <a:extLst>
              <a:ext uri="{FF2B5EF4-FFF2-40B4-BE49-F238E27FC236}">
                <a16:creationId xmlns:a16="http://schemas.microsoft.com/office/drawing/2014/main" id="{3C4D1157-E189-43CA-9C9C-138BD695A3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-540000">
            <a:off x="7838536" y="3359989"/>
            <a:ext cx="914400" cy="914400"/>
          </a:xfrm>
          <a:prstGeom prst="rect">
            <a:avLst/>
          </a:prstGeom>
        </p:spPr>
      </p:pic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7E590A85-ED19-47B8-AC6C-971BAFDA0E6E}"/>
              </a:ext>
            </a:extLst>
          </p:cNvPr>
          <p:cNvSpPr/>
          <p:nvPr/>
        </p:nvSpPr>
        <p:spPr>
          <a:xfrm>
            <a:off x="11073441" y="146649"/>
            <a:ext cx="971909" cy="5693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11" action="ppaction://hlinksldjump"/>
              </a:rPr>
              <a:t>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0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20A234D-B9A4-4358-82C4-55B27FDC0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6AD3151-F96E-4F8D-9B74-990ABE183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3504A37-677D-4553-961E-C8504E1AD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A9F12C-7B47-41B8-9DF3-74E2A725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B64BA4D-764E-43AA-B546-158AAB0F2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13AB19E-C06F-42CE-8C07-8BCE182DA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57D2BFA-CF18-4381-89A7-ED3624346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4C422A6-48B9-4629-8FEF-0AA2FCF8A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4431652-9C96-4555-8585-20ACDFB21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BA82E172-9439-4927-ABE2-364FD3AA9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137DE69-451C-4993-8AF3-1DDDD1751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30B95C1-206E-4B3D-85F7-10E2EE73C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3D23E2F8-938B-4A52-B35F-94F1331E9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A7371A20-A9C7-40DA-BE71-2D23D3F8F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AD5A9C0B-2DF6-47B7-B7F4-DC52B4665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A3FFED2-A833-473E-869C-C67C78EF1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D3136B0-EC59-42D1-AED9-1E7B23AE0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516A793C-A2AA-409E-9AFD-31EBC9918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91A9330-6EF3-4068-9E05-EFD9E5814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363F339A-2F0F-497A-9A97-6E1D4A38A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F14AA4-98BB-49F7-8A26-B9611695C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69B412D-486A-40AE-AD13-012CFC18C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05FE3073-1BF6-4D01-B519-329470617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144938A-7410-4F44-8642-3F1272DED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FFCF8C-B633-4579-8A7D-9B143DEB0125}"/>
              </a:ext>
            </a:extLst>
          </p:cNvPr>
          <p:cNvSpPr/>
          <p:nvPr/>
        </p:nvSpPr>
        <p:spPr>
          <a:xfrm>
            <a:off x="11073441" y="146649"/>
            <a:ext cx="971909" cy="5693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 action="ppaction://hlinksldjump"/>
              </a:rPr>
              <a:t>Home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7AF219-8374-42D6-B68E-60F7FE5E76E2}"/>
              </a:ext>
            </a:extLst>
          </p:cNvPr>
          <p:cNvSpPr/>
          <p:nvPr/>
        </p:nvSpPr>
        <p:spPr>
          <a:xfrm>
            <a:off x="6416106" y="5101313"/>
            <a:ext cx="5023190" cy="12200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Journaling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</p:txBody>
      </p:sp>
      <p:pic>
        <p:nvPicPr>
          <p:cNvPr id="5" name="Graphic 121" descr="Pencil">
            <a:extLst>
              <a:ext uri="{FF2B5EF4-FFF2-40B4-BE49-F238E27FC236}">
                <a16:creationId xmlns:a16="http://schemas.microsoft.com/office/drawing/2014/main" id="{AA3A00CD-611C-4449-91FB-890C2184F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92657" y="5107679"/>
            <a:ext cx="1220029" cy="1220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C603ED-CD3C-D547-A4D1-7ECCF6C60E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8109" t="2567" r="11881" b="3248"/>
          <a:stretch/>
        </p:blipFill>
        <p:spPr>
          <a:xfrm rot="16200000">
            <a:off x="1526072" y="2258276"/>
            <a:ext cx="3287791" cy="5158392"/>
          </a:xfrm>
          <a:prstGeom prst="roundRect">
            <a:avLst>
              <a:gd name="adj" fmla="val 10901"/>
            </a:avLst>
          </a:prstGeom>
          <a:ln w="19050">
            <a:solidFill>
              <a:schemeClr val="accent1"/>
            </a:solidFill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52B4381-86F2-7745-A35D-4C7195EB83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6556" t="6075" r="12851"/>
          <a:stretch/>
        </p:blipFill>
        <p:spPr>
          <a:xfrm rot="16200000">
            <a:off x="6325112" y="-442124"/>
            <a:ext cx="4043732" cy="6281075"/>
          </a:xfrm>
          <a:prstGeom prst="round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25F4E-13E9-4E1A-A69B-86382665BDBC}"/>
              </a:ext>
            </a:extLst>
          </p:cNvPr>
          <p:cNvSpPr txBox="1"/>
          <p:nvPr/>
        </p:nvSpPr>
        <p:spPr>
          <a:xfrm>
            <a:off x="1010328" y="736795"/>
            <a:ext cx="3735236" cy="209288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Excellent for...</a:t>
            </a:r>
          </a:p>
          <a:p>
            <a:pPr lvl="1" indent="-285750">
              <a:buFont typeface="Arial"/>
              <a:buChar char="•"/>
            </a:pPr>
            <a:r>
              <a:rPr lang="en-US" sz="2000" dirty="0"/>
              <a:t>Taking notes</a:t>
            </a:r>
          </a:p>
          <a:p>
            <a:pPr lvl="1" indent="-285750">
              <a:buFont typeface="Arial"/>
              <a:buChar char="•"/>
            </a:pPr>
            <a:r>
              <a:rPr lang="en-US" sz="2000" dirty="0"/>
              <a:t>Writing quotes</a:t>
            </a:r>
          </a:p>
          <a:p>
            <a:pPr lvl="1" indent="-285750">
              <a:buFont typeface="Arial"/>
              <a:buChar char="•"/>
            </a:pPr>
            <a:r>
              <a:rPr lang="en-US" sz="2000" dirty="0"/>
              <a:t>Keeping a daily journal</a:t>
            </a:r>
          </a:p>
          <a:p>
            <a:pPr lvl="1" indent="-285750">
              <a:buFont typeface="Arial"/>
              <a:buChar char="•"/>
            </a:pPr>
            <a:r>
              <a:rPr lang="en-US" sz="2000" dirty="0"/>
              <a:t>Keeping a gratitude log</a:t>
            </a:r>
          </a:p>
          <a:p>
            <a:pPr lvl="1" indent="-285750">
              <a:buFont typeface="Arial"/>
              <a:buChar char="•"/>
            </a:pPr>
            <a:r>
              <a:rPr lang="en-US" sz="2000" dirty="0"/>
              <a:t>Etc. 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3600216-7FDA-3A46-89A7-0F25BE311FE8}"/>
              </a:ext>
            </a:extLst>
          </p:cNvPr>
          <p:cNvSpPr txBox="1"/>
          <p:nvPr/>
        </p:nvSpPr>
        <p:spPr>
          <a:xfrm>
            <a:off x="8958076" y="6044343"/>
            <a:ext cx="1821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Images by: Sarah Rulon</a:t>
            </a:r>
          </a:p>
        </p:txBody>
      </p:sp>
    </p:spTree>
    <p:extLst>
      <p:ext uri="{BB962C8B-B14F-4D97-AF65-F5344CB8AC3E}">
        <p14:creationId xmlns:p14="http://schemas.microsoft.com/office/powerpoint/2010/main" val="112940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20A234D-B9A4-4358-82C4-55B27FDC0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6AD3151-F96E-4F8D-9B74-990ABE183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3504A37-677D-4553-961E-C8504E1AD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A9F12C-7B47-41B8-9DF3-74E2A725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B64BA4D-764E-43AA-B546-158AAB0F2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13AB19E-C06F-42CE-8C07-8BCE182DA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57D2BFA-CF18-4381-89A7-ED3624346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4C422A6-48B9-4629-8FEF-0AA2FCF8A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4431652-9C96-4555-8585-20ACDFB21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BA82E172-9439-4927-ABE2-364FD3AA9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137DE69-451C-4993-8AF3-1DDDD1751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30B95C1-206E-4B3D-85F7-10E2EE73C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3D23E2F8-938B-4A52-B35F-94F1331E9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A7371A20-A9C7-40DA-BE71-2D23D3F8F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AD5A9C0B-2DF6-47B7-B7F4-DC52B4665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A3FFED2-A833-473E-869C-C67C78EF1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D3136B0-EC59-42D1-AED9-1E7B23AE0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516A793C-A2AA-409E-9AFD-31EBC9918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91A9330-6EF3-4068-9E05-EFD9E5814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363F339A-2F0F-497A-9A97-6E1D4A38A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F14AA4-98BB-49F7-8A26-B9611695C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69B412D-486A-40AE-AD13-012CFC18C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05FE3073-1BF6-4D01-B519-329470617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144938A-7410-4F44-8642-3F1272DED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FFCF8C-B633-4579-8A7D-9B143DEB0125}"/>
              </a:ext>
            </a:extLst>
          </p:cNvPr>
          <p:cNvSpPr/>
          <p:nvPr/>
        </p:nvSpPr>
        <p:spPr>
          <a:xfrm>
            <a:off x="11073441" y="146649"/>
            <a:ext cx="971909" cy="5693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 action="ppaction://hlinksldjump"/>
              </a:rPr>
              <a:t>Home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D0FB1F-FCC7-432E-8A21-DD2846A13BBC}"/>
              </a:ext>
            </a:extLst>
          </p:cNvPr>
          <p:cNvSpPr/>
          <p:nvPr/>
        </p:nvSpPr>
        <p:spPr>
          <a:xfrm>
            <a:off x="617628" y="485763"/>
            <a:ext cx="2912852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Planning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</p:txBody>
      </p:sp>
      <p:pic>
        <p:nvPicPr>
          <p:cNvPr id="4" name="Graphic 125" descr="Daily Calendar">
            <a:extLst>
              <a:ext uri="{FF2B5EF4-FFF2-40B4-BE49-F238E27FC236}">
                <a16:creationId xmlns:a16="http://schemas.microsoft.com/office/drawing/2014/main" id="{A8F15DD5-4AE3-420B-AE62-59640305A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145" y="492953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6E0D0-89EC-408E-BA44-A46C5CC9A54D}"/>
              </a:ext>
            </a:extLst>
          </p:cNvPr>
          <p:cNvSpPr txBox="1"/>
          <p:nvPr/>
        </p:nvSpPr>
        <p:spPr>
          <a:xfrm>
            <a:off x="8714787" y="1379487"/>
            <a:ext cx="2655820" cy="161582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Can be used as a...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Calendar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Weekly planner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Day planner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Etc.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5D142F-BDEC-6C41-A5C9-EDE35C9A8C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9548" t="18906" r="2761"/>
          <a:stretch/>
        </p:blipFill>
        <p:spPr>
          <a:xfrm rot="10800000">
            <a:off x="440830" y="3268626"/>
            <a:ext cx="4773055" cy="3308652"/>
          </a:xfrm>
          <a:prstGeom prst="round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4A80889-09E8-5C4B-9635-D638DB17AD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8335" r="4733" b="5736"/>
          <a:stretch/>
        </p:blipFill>
        <p:spPr>
          <a:xfrm rot="16200000">
            <a:off x="4479074" y="-166245"/>
            <a:ext cx="3379707" cy="4884396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66D370E-ADE6-494C-8A2D-FA276B80FF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3379" t="4174" r="4492" b="4229"/>
          <a:stretch/>
        </p:blipFill>
        <p:spPr>
          <a:xfrm rot="16200000">
            <a:off x="7864438" y="2774408"/>
            <a:ext cx="3126125" cy="4646885"/>
          </a:xfrm>
          <a:prstGeom prst="round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411A423-078E-1E43-8119-65A093E75AF4}"/>
              </a:ext>
            </a:extLst>
          </p:cNvPr>
          <p:cNvSpPr txBox="1"/>
          <p:nvPr/>
        </p:nvSpPr>
        <p:spPr>
          <a:xfrm>
            <a:off x="1916562" y="2961939"/>
            <a:ext cx="1821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Images by: Sarah Rulon</a:t>
            </a:r>
          </a:p>
        </p:txBody>
      </p:sp>
    </p:spTree>
    <p:extLst>
      <p:ext uri="{BB962C8B-B14F-4D97-AF65-F5344CB8AC3E}">
        <p14:creationId xmlns:p14="http://schemas.microsoft.com/office/powerpoint/2010/main" val="237606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20A234D-B9A4-4358-82C4-55B27FDC0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6AD3151-F96E-4F8D-9B74-990ABE183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3504A37-677D-4553-961E-C8504E1AD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A9F12C-7B47-41B8-9DF3-74E2A725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B64BA4D-764E-43AA-B546-158AAB0F2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13AB19E-C06F-42CE-8C07-8BCE182DA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57D2BFA-CF18-4381-89A7-ED3624346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4C422A6-48B9-4629-8FEF-0AA2FCF8A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4431652-9C96-4555-8585-20ACDFB21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BA82E172-9439-4927-ABE2-364FD3AA9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137DE69-451C-4993-8AF3-1DDDD1751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30B95C1-206E-4B3D-85F7-10E2EE73C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3D23E2F8-938B-4A52-B35F-94F1331E9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A7371A20-A9C7-40DA-BE71-2D23D3F8F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AD5A9C0B-2DF6-47B7-B7F4-DC52B4665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A3FFED2-A833-473E-869C-C67C78EF1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D3136B0-EC59-42D1-AED9-1E7B23AE0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516A793C-A2AA-409E-9AFD-31EBC9918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91A9330-6EF3-4068-9E05-EFD9E5814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363F339A-2F0F-497A-9A97-6E1D4A38A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F14AA4-98BB-49F7-8A26-B9611695C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69B412D-486A-40AE-AD13-012CFC18C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05FE3073-1BF6-4D01-B519-329470617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144938A-7410-4F44-8642-3F1272DED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FFCF8C-B633-4579-8A7D-9B143DEB0125}"/>
              </a:ext>
            </a:extLst>
          </p:cNvPr>
          <p:cNvSpPr/>
          <p:nvPr/>
        </p:nvSpPr>
        <p:spPr>
          <a:xfrm>
            <a:off x="11073441" y="146649"/>
            <a:ext cx="971909" cy="5693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 action="ppaction://hlinksldjump"/>
              </a:rPr>
              <a:t>Home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CA3FC8-7096-4C39-82FB-CFC83A98BED5}"/>
              </a:ext>
            </a:extLst>
          </p:cNvPr>
          <p:cNvSpPr/>
          <p:nvPr/>
        </p:nvSpPr>
        <p:spPr>
          <a:xfrm>
            <a:off x="462952" y="405441"/>
            <a:ext cx="3825864" cy="10294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Keeping Track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</p:txBody>
      </p:sp>
      <p:pic>
        <p:nvPicPr>
          <p:cNvPr id="4" name="Graphic 127" descr="Checklist">
            <a:extLst>
              <a:ext uri="{FF2B5EF4-FFF2-40B4-BE49-F238E27FC236}">
                <a16:creationId xmlns:a16="http://schemas.microsoft.com/office/drawing/2014/main" id="{851E86D4-3E55-44E8-9AC4-924813D28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-540000">
            <a:off x="692989" y="470140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8F9990-4CE0-4F33-B1A1-13B458DF50DF}"/>
              </a:ext>
            </a:extLst>
          </p:cNvPr>
          <p:cNvSpPr txBox="1"/>
          <p:nvPr/>
        </p:nvSpPr>
        <p:spPr>
          <a:xfrm>
            <a:off x="3908250" y="3936935"/>
            <a:ext cx="3548332" cy="21698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You can also keep...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To do lists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Habit trackers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To read/watch lists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Chore lists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Shopping lists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The </a:t>
            </a:r>
            <a:r>
              <a:rPr lang="en-US" i="1" dirty="0"/>
              <a:t>list</a:t>
            </a:r>
            <a:r>
              <a:rPr lang="en-US" dirty="0"/>
              <a:t> goes on...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96FA2B9-500B-CF42-A5FE-7AECBFE448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9853" t="10223" r="4473" b="5813"/>
          <a:stretch/>
        </p:blipFill>
        <p:spPr>
          <a:xfrm rot="16200000">
            <a:off x="5415875" y="-365166"/>
            <a:ext cx="3390398" cy="5013744"/>
          </a:xfrm>
          <a:prstGeom prst="round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7E3B9A5-0781-224B-AE64-0911CA0973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0434" t="11712" r="9914" b="6486"/>
          <a:stretch/>
        </p:blipFill>
        <p:spPr>
          <a:xfrm>
            <a:off x="459508" y="1704094"/>
            <a:ext cx="3411326" cy="4669347"/>
          </a:xfrm>
          <a:prstGeom prst="round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2DD6DB1-D851-B842-BFDE-F734226AE9A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0582" t="3994" r="2811" b="12583"/>
          <a:stretch/>
        </p:blipFill>
        <p:spPr>
          <a:xfrm rot="16200000">
            <a:off x="7657734" y="2490693"/>
            <a:ext cx="3377228" cy="4901747"/>
          </a:xfrm>
          <a:prstGeom prst="round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52A93CA5-C682-6F47-95BF-D40127C28A2D}"/>
              </a:ext>
            </a:extLst>
          </p:cNvPr>
          <p:cNvSpPr txBox="1"/>
          <p:nvPr/>
        </p:nvSpPr>
        <p:spPr>
          <a:xfrm>
            <a:off x="9600156" y="2958735"/>
            <a:ext cx="1821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Images by: Sarah Rulon</a:t>
            </a:r>
          </a:p>
        </p:txBody>
      </p:sp>
    </p:spTree>
    <p:extLst>
      <p:ext uri="{BB962C8B-B14F-4D97-AF65-F5344CB8AC3E}">
        <p14:creationId xmlns:p14="http://schemas.microsoft.com/office/powerpoint/2010/main" val="359202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20A234D-B9A4-4358-82C4-55B27FDC0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6AD3151-F96E-4F8D-9B74-990ABE183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3504A37-677D-4553-961E-C8504E1AD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A9F12C-7B47-41B8-9DF3-74E2A725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B64BA4D-764E-43AA-B546-158AAB0F2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13AB19E-C06F-42CE-8C07-8BCE182DA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57D2BFA-CF18-4381-89A7-ED3624346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4C422A6-48B9-4629-8FEF-0AA2FCF8A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4431652-9C96-4555-8585-20ACDFB21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BA82E172-9439-4927-ABE2-364FD3AA9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137DE69-451C-4993-8AF3-1DDDD1751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30B95C1-206E-4B3D-85F7-10E2EE73C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3D23E2F8-938B-4A52-B35F-94F1331E9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A7371A20-A9C7-40DA-BE71-2D23D3F8F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AD5A9C0B-2DF6-47B7-B7F4-DC52B4665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A3FFED2-A833-473E-869C-C67C78EF1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D3136B0-EC59-42D1-AED9-1E7B23AE0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516A793C-A2AA-409E-9AFD-31EBC9918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91A9330-6EF3-4068-9E05-EFD9E5814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363F339A-2F0F-497A-9A97-6E1D4A38A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F14AA4-98BB-49F7-8A26-B9611695C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69B412D-486A-40AE-AD13-012CFC18C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05FE3073-1BF6-4D01-B519-329470617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144938A-7410-4F44-8642-3F1272DED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F8293694-44CF-424A-B4AE-3DA2FF8A350B}"/>
              </a:ext>
            </a:extLst>
          </p:cNvPr>
          <p:cNvSpPr/>
          <p:nvPr/>
        </p:nvSpPr>
        <p:spPr>
          <a:xfrm>
            <a:off x="2691442" y="966158"/>
            <a:ext cx="6147758" cy="4767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86B7F-B606-4582-B9A0-A481B3307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9487" y="2188168"/>
            <a:ext cx="4547711" cy="1228171"/>
          </a:xfrm>
        </p:spPr>
        <p:txBody>
          <a:bodyPr vert="horz" lIns="91440" tIns="0" rIns="91440" bIns="45720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</a:rPr>
              <a:t>Bullet Journals: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How do I make one?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D8DF7D6F-EA0A-4887-B6E7-726F64430489}"/>
              </a:ext>
            </a:extLst>
          </p:cNvPr>
          <p:cNvSpPr/>
          <p:nvPr/>
        </p:nvSpPr>
        <p:spPr>
          <a:xfrm>
            <a:off x="764877" y="3597215"/>
            <a:ext cx="2912852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Supplies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F8B08A38-7EAA-43CB-A2CD-FEA6CF89BE4A}"/>
              </a:ext>
            </a:extLst>
          </p:cNvPr>
          <p:cNvSpPr/>
          <p:nvPr/>
        </p:nvSpPr>
        <p:spPr>
          <a:xfrm>
            <a:off x="5840084" y="5351252"/>
            <a:ext cx="3056625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Examples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7E590A85-ED19-47B8-AC6C-971BAFDA0E6E}"/>
              </a:ext>
            </a:extLst>
          </p:cNvPr>
          <p:cNvSpPr/>
          <p:nvPr/>
        </p:nvSpPr>
        <p:spPr>
          <a:xfrm>
            <a:off x="11073441" y="146649"/>
            <a:ext cx="971909" cy="5693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4" action="ppaction://hlinksldjump"/>
              </a:rPr>
              <a:t>Home</a:t>
            </a:r>
            <a:endParaRPr lang="en-US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42FD487-8EBB-4D29-9713-BA09EE594B37}"/>
              </a:ext>
            </a:extLst>
          </p:cNvPr>
          <p:cNvSpPr/>
          <p:nvPr/>
        </p:nvSpPr>
        <p:spPr>
          <a:xfrm>
            <a:off x="8039819" y="3352799"/>
            <a:ext cx="2912852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8" name="Graphic 32" descr="Open Book">
            <a:extLst>
              <a:ext uri="{FF2B5EF4-FFF2-40B4-BE49-F238E27FC236}">
                <a16:creationId xmlns:a16="http://schemas.microsoft.com/office/drawing/2014/main" id="{5B7468A5-114F-4C3C-9724-9DF8819C54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83857" y="5358442"/>
            <a:ext cx="914400" cy="914400"/>
          </a:xfrm>
          <a:prstGeom prst="rect">
            <a:avLst/>
          </a:prstGeom>
        </p:spPr>
      </p:pic>
      <p:pic>
        <p:nvPicPr>
          <p:cNvPr id="35" name="Graphic 56" descr="Shopping bag">
            <a:extLst>
              <a:ext uri="{FF2B5EF4-FFF2-40B4-BE49-F238E27FC236}">
                <a16:creationId xmlns:a16="http://schemas.microsoft.com/office/drawing/2014/main" id="{410BCF05-8BD8-45C8-8E6E-C74CB41CE4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4272" y="3604404"/>
            <a:ext cx="914400" cy="914400"/>
          </a:xfrm>
          <a:prstGeom prst="rect">
            <a:avLst/>
          </a:prstGeom>
        </p:spPr>
      </p:pic>
      <p:pic>
        <p:nvPicPr>
          <p:cNvPr id="57" name="Graphic 4" descr="Team">
            <a:extLst>
              <a:ext uri="{FF2B5EF4-FFF2-40B4-BE49-F238E27FC236}">
                <a16:creationId xmlns:a16="http://schemas.microsoft.com/office/drawing/2014/main" id="{0DF3D24C-0E37-984C-908E-CD007A5E77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94869" y="3445655"/>
            <a:ext cx="756250" cy="7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05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20A234D-B9A4-4358-82C4-55B27FDC0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6AD3151-F96E-4F8D-9B74-990ABE183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3504A37-677D-4553-961E-C8504E1AD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A9F12C-7B47-41B8-9DF3-74E2A725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B64BA4D-764E-43AA-B546-158AAB0F2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13AB19E-C06F-42CE-8C07-8BCE182DA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57D2BFA-CF18-4381-89A7-ED3624346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4C422A6-48B9-4629-8FEF-0AA2FCF8A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4431652-9C96-4555-8585-20ACDFB21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BA82E172-9439-4927-ABE2-364FD3AA9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137DE69-451C-4993-8AF3-1DDDD1751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30B95C1-206E-4B3D-85F7-10E2EE73C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3D23E2F8-938B-4A52-B35F-94F1331E9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A7371A20-A9C7-40DA-BE71-2D23D3F8F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AD5A9C0B-2DF6-47B7-B7F4-DC52B4665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A3FFED2-A833-473E-869C-C67C78EF1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D3136B0-EC59-42D1-AED9-1E7B23AE0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516A793C-A2AA-409E-9AFD-31EBC9918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91A9330-6EF3-4068-9E05-EFD9E5814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363F339A-2F0F-497A-9A97-6E1D4A38A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F14AA4-98BB-49F7-8A26-B9611695C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69B412D-486A-40AE-AD13-012CFC18C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05FE3073-1BF6-4D01-B519-329470617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144938A-7410-4F44-8642-3F1272DED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FFCF8C-B633-4579-8A7D-9B143DEB0125}"/>
              </a:ext>
            </a:extLst>
          </p:cNvPr>
          <p:cNvSpPr/>
          <p:nvPr/>
        </p:nvSpPr>
        <p:spPr>
          <a:xfrm>
            <a:off x="11073441" y="146649"/>
            <a:ext cx="971909" cy="5693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 action="ppaction://hlinksldjump"/>
              </a:rPr>
              <a:t>Home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B55A1B-E79A-4FED-89A9-495605AD2166}"/>
              </a:ext>
            </a:extLst>
          </p:cNvPr>
          <p:cNvSpPr/>
          <p:nvPr/>
        </p:nvSpPr>
        <p:spPr>
          <a:xfrm>
            <a:off x="592349" y="491706"/>
            <a:ext cx="3199653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Supplies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</p:txBody>
      </p:sp>
      <p:pic>
        <p:nvPicPr>
          <p:cNvPr id="4" name="Graphic 56" descr="Shopping bag">
            <a:extLst>
              <a:ext uri="{FF2B5EF4-FFF2-40B4-BE49-F238E27FC236}">
                <a16:creationId xmlns:a16="http://schemas.microsoft.com/office/drawing/2014/main" id="{665B85CA-3A9F-4F79-B8ED-AB47C6D82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744" y="498895"/>
            <a:ext cx="914400" cy="914400"/>
          </a:xfrm>
          <a:prstGeom prst="rect">
            <a:avLst/>
          </a:prstGeom>
        </p:spPr>
      </p:pic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86FEFEAC-9CAC-DA4F-9320-7F7062D144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728" y="2290490"/>
            <a:ext cx="4052948" cy="35743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87CB12-67D2-BC43-AB25-9571C2C865E8}"/>
              </a:ext>
            </a:extLst>
          </p:cNvPr>
          <p:cNvSpPr txBox="1"/>
          <p:nvPr/>
        </p:nvSpPr>
        <p:spPr>
          <a:xfrm>
            <a:off x="1832751" y="6316789"/>
            <a:ext cx="101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(Click image for link to store site. Images also courtesy of store website where it is being sold.)</a:t>
            </a:r>
          </a:p>
        </p:txBody>
      </p:sp>
      <p:pic>
        <p:nvPicPr>
          <p:cNvPr id="33" name="Picture 32">
            <a:hlinkClick r:id="rId7"/>
            <a:extLst>
              <a:ext uri="{FF2B5EF4-FFF2-40B4-BE49-F238E27FC236}">
                <a16:creationId xmlns:a16="http://schemas.microsoft.com/office/drawing/2014/main" id="{EB20C1B3-571C-EB48-B68C-F2E3D1B1FCA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9830" b="18227"/>
          <a:stretch/>
        </p:blipFill>
        <p:spPr>
          <a:xfrm>
            <a:off x="7494991" y="3140275"/>
            <a:ext cx="4691185" cy="2905825"/>
          </a:xfrm>
          <a:prstGeom prst="rect">
            <a:avLst/>
          </a:prstGeom>
        </p:spPr>
      </p:pic>
      <p:pic>
        <p:nvPicPr>
          <p:cNvPr id="56" name="Picture 55">
            <a:hlinkClick r:id="rId9"/>
            <a:extLst>
              <a:ext uri="{FF2B5EF4-FFF2-40B4-BE49-F238E27FC236}">
                <a16:creationId xmlns:a16="http://schemas.microsoft.com/office/drawing/2014/main" id="{37BDEE33-7492-6047-92E0-C10E62AB390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025" t="18939" r="6392" b="20693"/>
          <a:stretch/>
        </p:blipFill>
        <p:spPr>
          <a:xfrm>
            <a:off x="4968340" y="532771"/>
            <a:ext cx="4781328" cy="300306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29585777-1CD3-D946-B9D8-04502DCCFF59}"/>
              </a:ext>
            </a:extLst>
          </p:cNvPr>
          <p:cNvSpPr txBox="1"/>
          <p:nvPr/>
        </p:nvSpPr>
        <p:spPr>
          <a:xfrm>
            <a:off x="4550375" y="3702409"/>
            <a:ext cx="28040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are my preferred materials but all you need is any set of…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Colored pencils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gridded notebook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Washi tape (optional)</a:t>
            </a:r>
          </a:p>
        </p:txBody>
      </p:sp>
    </p:spTree>
    <p:extLst>
      <p:ext uri="{BB962C8B-B14F-4D97-AF65-F5344CB8AC3E}">
        <p14:creationId xmlns:p14="http://schemas.microsoft.com/office/powerpoint/2010/main" val="4108809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20A234D-B9A4-4358-82C4-55B27FDC0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6AD3151-F96E-4F8D-9B74-990ABE183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3504A37-677D-4553-961E-C8504E1AD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A9F12C-7B47-41B8-9DF3-74E2A725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B64BA4D-764E-43AA-B546-158AAB0F2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13AB19E-C06F-42CE-8C07-8BCE182DA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57D2BFA-CF18-4381-89A7-ED3624346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4C422A6-48B9-4629-8FEF-0AA2FCF8A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4431652-9C96-4555-8585-20ACDFB21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BA82E172-9439-4927-ABE2-364FD3AA9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137DE69-451C-4993-8AF3-1DDDD1751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30B95C1-206E-4B3D-85F7-10E2EE73C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3D23E2F8-938B-4A52-B35F-94F1331E9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A7371A20-A9C7-40DA-BE71-2D23D3F8F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AD5A9C0B-2DF6-47B7-B7F4-DC52B4665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A3FFED2-A833-473E-869C-C67C78EF1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D3136B0-EC59-42D1-AED9-1E7B23AE0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516A793C-A2AA-409E-9AFD-31EBC9918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91A9330-6EF3-4068-9E05-EFD9E5814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363F339A-2F0F-497A-9A97-6E1D4A38A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F14AA4-98BB-49F7-8A26-B9611695C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69B412D-486A-40AE-AD13-012CFC18C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05FE3073-1BF6-4D01-B519-329470617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144938A-7410-4F44-8642-3F1272DED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FFCF8C-B633-4579-8A7D-9B143DEB0125}"/>
              </a:ext>
            </a:extLst>
          </p:cNvPr>
          <p:cNvSpPr/>
          <p:nvPr/>
        </p:nvSpPr>
        <p:spPr>
          <a:xfrm>
            <a:off x="11073441" y="146649"/>
            <a:ext cx="971909" cy="5693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 action="ppaction://hlinksldjump"/>
              </a:rPr>
              <a:t>Home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08F1631-7C57-45F8-93BB-5CF3CBE51098}"/>
              </a:ext>
            </a:extLst>
          </p:cNvPr>
          <p:cNvSpPr/>
          <p:nvPr/>
        </p:nvSpPr>
        <p:spPr>
          <a:xfrm>
            <a:off x="913102" y="446507"/>
            <a:ext cx="3056625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Examples 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</p:txBody>
      </p:sp>
      <p:pic>
        <p:nvPicPr>
          <p:cNvPr id="4" name="Graphic 32" descr="Open Book">
            <a:extLst>
              <a:ext uri="{FF2B5EF4-FFF2-40B4-BE49-F238E27FC236}">
                <a16:creationId xmlns:a16="http://schemas.microsoft.com/office/drawing/2014/main" id="{2868B921-399E-4476-8338-E64B29E2A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875" y="453697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8DE2AF-04CB-6F44-ACEC-A737C8133836}"/>
              </a:ext>
            </a:extLst>
          </p:cNvPr>
          <p:cNvSpPr txBox="1"/>
          <p:nvPr/>
        </p:nvSpPr>
        <p:spPr>
          <a:xfrm>
            <a:off x="4622259" y="5709587"/>
            <a:ext cx="624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https://www.youtube.com/watch?v=nasMrmSumBU&amp;t=2s</a:t>
            </a:r>
            <a:endParaRPr lang="en-US" dirty="0"/>
          </a:p>
        </p:txBody>
      </p:sp>
      <p:pic>
        <p:nvPicPr>
          <p:cNvPr id="56" name="Picture 5">
            <a:hlinkClick r:id="" action="ppaction://media"/>
            <a:extLst>
              <a:ext uri="{FF2B5EF4-FFF2-40B4-BE49-F238E27FC236}">
                <a16:creationId xmlns:a16="http://schemas.microsoft.com/office/drawing/2014/main" id="{9ED9F97B-2A0F-EC4E-8721-9DECF27B26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651509" y="1604449"/>
            <a:ext cx="6966736" cy="3918789"/>
          </a:xfrm>
          <a:prstGeom prst="rect">
            <a:avLst/>
          </a:prstGeom>
          <a:effectLst>
            <a:softEdge rad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0F0FA-6A3B-184A-BD7A-5D32F6258827}"/>
              </a:ext>
            </a:extLst>
          </p:cNvPr>
          <p:cNvSpPr txBox="1"/>
          <p:nvPr/>
        </p:nvSpPr>
        <p:spPr>
          <a:xfrm>
            <a:off x="887413" y="2532791"/>
            <a:ext cx="35688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 introduction to Bullet Journaling courtesy of Buzzfeed Nifty:</a:t>
            </a:r>
          </a:p>
        </p:txBody>
      </p:sp>
    </p:spTree>
    <p:extLst>
      <p:ext uri="{BB962C8B-B14F-4D97-AF65-F5344CB8AC3E}">
        <p14:creationId xmlns:p14="http://schemas.microsoft.com/office/powerpoint/2010/main" val="21441637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100</TotalTime>
  <Words>233</Words>
  <Application>Microsoft Macintosh PowerPoint</Application>
  <PresentationFormat>Widescreen</PresentationFormat>
  <Paragraphs>72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Apple Chancery</vt:lpstr>
      <vt:lpstr>Arial</vt:lpstr>
      <vt:lpstr>Calibri Light</vt:lpstr>
      <vt:lpstr>Rockwell</vt:lpstr>
      <vt:lpstr>Wingdings</vt:lpstr>
      <vt:lpstr>Atlas</vt:lpstr>
      <vt:lpstr>Going Analog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Microsoft Office User</cp:lastModifiedBy>
  <cp:revision>478</cp:revision>
  <dcterms:created xsi:type="dcterms:W3CDTF">2017-04-12T06:43:19Z</dcterms:created>
  <dcterms:modified xsi:type="dcterms:W3CDTF">2018-11-09T06:27:43Z</dcterms:modified>
</cp:coreProperties>
</file>